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C62566-BAC3-4F95-A89A-3B59C1FB5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5" y="2094812"/>
            <a:ext cx="11853949" cy="1334188"/>
          </a:xfrm>
        </p:spPr>
        <p:txBody>
          <a:bodyPr>
            <a:noAutofit/>
          </a:bodyPr>
          <a:lstStyle/>
          <a:p>
            <a:pPr algn="ctr"/>
            <a:r>
              <a:rPr lang="fr-FR" sz="7200" b="1" dirty="0">
                <a:solidFill>
                  <a:schemeClr val="accent4">
                    <a:lumMod val="50000"/>
                  </a:schemeClr>
                </a:solidFill>
                <a:latin typeface="Curlz MT" panose="04040404050702020202" pitchFamily="82" charset="0"/>
              </a:rPr>
              <a:t>QUI SUIS-JE AU CARNAVAL ?</a:t>
            </a:r>
          </a:p>
        </p:txBody>
      </p:sp>
    </p:spTree>
    <p:extLst>
      <p:ext uri="{BB962C8B-B14F-4D97-AF65-F5344CB8AC3E}">
        <p14:creationId xmlns:p14="http://schemas.microsoft.com/office/powerpoint/2010/main" val="221265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A83BC0-B360-44FE-B037-F6EB0A4E4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399" y="387349"/>
            <a:ext cx="8111067" cy="608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27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ED0B48A-EF62-48F0-A896-8EF41D60F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1825">
            <a:off x="237639" y="510362"/>
            <a:ext cx="4109155" cy="308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7F0051-E1A3-4723-B7FA-B2E49142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6589">
            <a:off x="4182731" y="525998"/>
            <a:ext cx="4154311" cy="311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AE9525-0E41-41AC-8B0D-9D76E66F2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143">
            <a:off x="314023" y="3375301"/>
            <a:ext cx="4109155" cy="3081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2CFB49-514E-4DAA-BC9A-1DCEBF2FF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883" y="237897"/>
            <a:ext cx="4154311" cy="311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F5AD80-407E-43EC-8127-FB894B1A6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571" y="3341013"/>
            <a:ext cx="4154312" cy="3115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854E97-5803-49D2-9ABA-AC6D5C35F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2983">
            <a:off x="7896774" y="3267132"/>
            <a:ext cx="4095329" cy="307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579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E0F896A-F34A-4410-A374-FFCF87E2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5250">
            <a:off x="365662" y="727309"/>
            <a:ext cx="3858229" cy="289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334FB0-A6E2-4C3D-BF6A-392458DC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79" y="461743"/>
            <a:ext cx="3858227" cy="289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1CD9D6-AAD8-47B5-8A76-D861AD6F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9191">
            <a:off x="8071685" y="573654"/>
            <a:ext cx="3858227" cy="289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77F326-8E61-4B5D-89FB-35AABB1D9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7137">
            <a:off x="460596" y="3603703"/>
            <a:ext cx="3858228" cy="289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FBEEAC-A7DD-4204-B286-93AC5268F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8707">
            <a:off x="4210547" y="3391381"/>
            <a:ext cx="3858228" cy="289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37F15F-4697-492B-B9B2-64F681271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2262">
            <a:off x="8086214" y="3616222"/>
            <a:ext cx="3858230" cy="289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78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D480BF-347A-4CF9-85AB-31B42C62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194560"/>
            <a:ext cx="11212033" cy="4024125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accent4">
                    <a:lumMod val="50000"/>
                  </a:schemeClr>
                </a:solidFill>
                <a:latin typeface="Curlz MT" panose="04040404050702020202" pitchFamily="82" charset="0"/>
              </a:rPr>
              <a:t>Au Carnaval, je me déguise, je me transforme, je deviens quelqu’un d’autre pour ne pas être reconnu.</a:t>
            </a:r>
          </a:p>
          <a:p>
            <a:pPr marL="0" indent="0">
              <a:buNone/>
            </a:pPr>
            <a:endParaRPr lang="fr-FR" sz="4800" dirty="0">
              <a:solidFill>
                <a:schemeClr val="accent4">
                  <a:lumMod val="50000"/>
                </a:schemeClr>
              </a:solidFill>
              <a:latin typeface="Curlz MT" panose="04040404050702020202" pitchFamily="82" charset="0"/>
            </a:endParaRPr>
          </a:p>
          <a:p>
            <a:pPr marL="0" indent="0" algn="r">
              <a:buNone/>
            </a:pPr>
            <a:r>
              <a:rPr lang="fr-FR" sz="2800" dirty="0">
                <a:solidFill>
                  <a:schemeClr val="accent4">
                    <a:lumMod val="50000"/>
                  </a:schemeClr>
                </a:solidFill>
                <a:latin typeface="Curlz MT" panose="04040404050702020202" pitchFamily="82" charset="0"/>
              </a:rPr>
              <a:t>Dicté par les enfants de MS</a:t>
            </a:r>
          </a:p>
        </p:txBody>
      </p:sp>
    </p:spTree>
    <p:extLst>
      <p:ext uri="{BB962C8B-B14F-4D97-AF65-F5344CB8AC3E}">
        <p14:creationId xmlns:p14="http://schemas.microsoft.com/office/powerpoint/2010/main" val="161048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raînée de condensatio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TM04033937[[fn=Traînée de condensation]]</Template>
  <TotalTime>152</TotalTime>
  <Words>32</Words>
  <Application>Microsoft Office PowerPoint</Application>
  <PresentationFormat>Grand écran</PresentationFormat>
  <Paragraphs>4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Curlz MT</vt:lpstr>
      <vt:lpstr>Traînée de condensation</vt:lpstr>
      <vt:lpstr>QUI SUIS-JE AU CARNAVAL ?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 SUIS-JE AU CARNAVAL ?</dc:title>
  <dc:creator>Gloria</dc:creator>
  <cp:lastModifiedBy>Gloria</cp:lastModifiedBy>
  <cp:revision>8</cp:revision>
  <dcterms:created xsi:type="dcterms:W3CDTF">2018-02-28T14:04:18Z</dcterms:created>
  <dcterms:modified xsi:type="dcterms:W3CDTF">2018-02-28T16:36:58Z</dcterms:modified>
</cp:coreProperties>
</file>